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814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967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5293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3221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3998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147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615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495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265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1884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6745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1144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11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560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301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789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017A8-60E4-4738-8852-312CF9A2FE24}" type="datetimeFigureOut">
              <a:rPr lang="ko-KR" altLang="en-US" smtClean="0"/>
              <a:t>2019-03-30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75500B7-AF41-461B-8FFF-B4C25B9971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681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ata.seoul.go.kr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B872BB-9FB6-4524-B308-ED0665EE11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“Capstone Project - The Battle of Neighborhoods” </a:t>
            </a:r>
            <a:br>
              <a:rPr lang="en-US" altLang="ko-KR" dirty="0"/>
            </a:br>
            <a:r>
              <a:rPr lang="en-US" altLang="ko-KR" dirty="0"/>
              <a:t>-	Seoul, Korea -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6C0B20F-2D74-435A-8A25-C93F7F01EF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Annie</a:t>
            </a:r>
          </a:p>
          <a:p>
            <a:r>
              <a:rPr lang="en-US" altLang="ko-KR" dirty="0"/>
              <a:t>Mar 31, 2019</a:t>
            </a:r>
          </a:p>
        </p:txBody>
      </p:sp>
    </p:spTree>
    <p:extLst>
      <p:ext uri="{BB962C8B-B14F-4D97-AF65-F5344CB8AC3E}">
        <p14:creationId xmlns:p14="http://schemas.microsoft.com/office/powerpoint/2010/main" val="3279321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1E3776-5352-44C1-AFEC-01294BE9D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</a:t>
            </a:r>
            <a:endParaRPr lang="ko-KR" altLang="en-US" dirty="0"/>
          </a:p>
        </p:txBody>
      </p:sp>
      <p:pic>
        <p:nvPicPr>
          <p:cNvPr id="4" name="내용 개체 틀 3" descr="http://english.seoul.go.kr/wp-content/uploads/2018/07/01Seoul-Views_01Meaning-of-Seoul_04mapsize.jpg">
            <a:extLst>
              <a:ext uri="{FF2B5EF4-FFF2-40B4-BE49-F238E27FC236}">
                <a16:creationId xmlns:a16="http://schemas.microsoft.com/office/drawing/2014/main" id="{885C1302-550D-4F1A-B2B3-64E5F8F26DF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762" y="2133600"/>
            <a:ext cx="4260302" cy="37782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15D04B-AA68-4132-A4A7-62A263B3490A}"/>
              </a:ext>
            </a:extLst>
          </p:cNvPr>
          <p:cNvSpPr txBox="1"/>
          <p:nvPr/>
        </p:nvSpPr>
        <p:spPr>
          <a:xfrm>
            <a:off x="5557961" y="1649968"/>
            <a:ext cx="2701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Where to go in Seoul 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4906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1D8CC8-C389-4250-8404-BA5880729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75FD5F-24B7-43EF-B000-3D12DDBE4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96279"/>
            <a:ext cx="8915400" cy="609599"/>
          </a:xfrm>
        </p:spPr>
        <p:txBody>
          <a:bodyPr/>
          <a:lstStyle/>
          <a:p>
            <a:r>
              <a:rPr lang="en-US" altLang="ko-KR" dirty="0"/>
              <a:t>Seoul Open Dataset (</a:t>
            </a:r>
            <a:r>
              <a:rPr lang="en-US" altLang="ko-KR" dirty="0">
                <a:hlinkClick r:id="rId2"/>
              </a:rPr>
              <a:t>https://data.seoul.go.kr</a:t>
            </a:r>
            <a:r>
              <a:rPr lang="en-US" altLang="ko-KR" dirty="0"/>
              <a:t> 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E715494-5521-471C-A2CC-4AFFE81CE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576" y="2249521"/>
            <a:ext cx="8911686" cy="398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988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1FA4B5-8289-4758-A240-5D49832E3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Location Data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DA7002-A0E7-43AF-900F-07985B326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Using Foursquare API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F9DB94-FDA3-4B7E-96AE-F44F347D2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5316" y="2657130"/>
            <a:ext cx="7256205" cy="390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2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ADBEF-3707-4A47-995F-F264539AF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Preparation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EBEB9FF-E2FD-4869-A269-18D691D4CE1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8672" y="2133600"/>
            <a:ext cx="7336481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20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720AB3-E30B-4AE9-A9F8-A06A1A182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Exploration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3EFADF-BBDD-4DED-A6A0-D61C0D1B44C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250990"/>
            <a:ext cx="4256860" cy="208247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FB179EC-FB3E-4637-AD78-E82BFBDC76C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89792" y="2352245"/>
            <a:ext cx="4974390" cy="198121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31944BD-2DFE-4E5C-B683-098DF9D971D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589213" y="4417070"/>
            <a:ext cx="4500579" cy="208247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F15C8D3-AE05-4F75-AB59-6920EC8599D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241809" y="4333462"/>
            <a:ext cx="4822373" cy="208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10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48DB38-AB65-4496-BA8E-6675907D7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altLang="ko-KR" dirty="0"/>
              <a:t>K-means Clustering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3DFD9FD-DD9C-424A-86B5-4F4ED92809D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5852" y="2133600"/>
            <a:ext cx="5442121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90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04C627D-DFE2-475B-AE14-054FC3099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THANK YOU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90906388"/>
      </p:ext>
    </p:extLst>
  </p:cSld>
  <p:clrMapOvr>
    <a:masterClrMapping/>
  </p:clrMapOvr>
</p:sld>
</file>

<file path=ppt/theme/theme1.xml><?xml version="1.0" encoding="utf-8"?>
<a:theme xmlns:a="http://schemas.openxmlformats.org/drawingml/2006/main" name="줄기">
  <a:themeElements>
    <a:clrScheme name="줄기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줄기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줄기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</TotalTime>
  <Words>49</Words>
  <Application>Microsoft Office PowerPoint</Application>
  <PresentationFormat>와이드스크린</PresentationFormat>
  <Paragraphs>13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HY중고딕</vt:lpstr>
      <vt:lpstr>Arial</vt:lpstr>
      <vt:lpstr>Century Gothic</vt:lpstr>
      <vt:lpstr>Wingdings 3</vt:lpstr>
      <vt:lpstr>줄기</vt:lpstr>
      <vt:lpstr>“Capstone Project - The Battle of Neighborhoods”  - Seoul, Korea -</vt:lpstr>
      <vt:lpstr>Problem</vt:lpstr>
      <vt:lpstr>Data</vt:lpstr>
      <vt:lpstr>Location Data</vt:lpstr>
      <vt:lpstr>Data Preparation</vt:lpstr>
      <vt:lpstr>Data Exploration</vt:lpstr>
      <vt:lpstr>K-means Clustering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“Capstone Project - The Battle of Neighborhoods”  - Seoul, Korea -</dc:title>
  <dc:creator>Annie</dc:creator>
  <cp:lastModifiedBy>Ae Young Sun</cp:lastModifiedBy>
  <cp:revision>2</cp:revision>
  <dcterms:created xsi:type="dcterms:W3CDTF">2019-03-30T13:44:03Z</dcterms:created>
  <dcterms:modified xsi:type="dcterms:W3CDTF">2019-03-30T13:53:37Z</dcterms:modified>
</cp:coreProperties>
</file>

<file path=docProps/thumbnail.jpeg>
</file>